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43" r:id="rId26"/>
    <p:sldId id="544" r:id="rId27"/>
    <p:sldId id="545" r:id="rId28"/>
    <p:sldId id="546" r:id="rId29"/>
    <p:sldId id="547" r:id="rId30"/>
    <p:sldId id="548" r:id="rId31"/>
    <p:sldId id="549" r:id="rId32"/>
    <p:sldId id="55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57"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48"/>
    <p:restoredTop sz="94830"/>
  </p:normalViewPr>
  <p:slideViewPr>
    <p:cSldViewPr>
      <p:cViewPr varScale="1">
        <p:scale>
          <a:sx n="72" d="100"/>
          <a:sy n="72" d="100"/>
        </p:scale>
        <p:origin x="208" y="125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11/4/22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11/4/22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Felicia Gomez, Obi Griffith, Malachi Griffith,</a:t>
            </a:r>
          </a:p>
          <a:p>
            <a:pPr>
              <a:defRPr/>
            </a:pPr>
            <a:r>
              <a:rPr lang="en-US" sz="1800" dirty="0">
                <a:latin typeface="Calibri"/>
                <a:cs typeface="Calibri"/>
              </a:rPr>
              <a:t> My Hoang, Chris Miller, </a:t>
            </a:r>
            <a:r>
              <a:rPr lang="en-US" sz="1800" dirty="0" err="1">
                <a:latin typeface="Calibri"/>
                <a:cs typeface="Calibri"/>
              </a:rPr>
              <a:t>Huiming</a:t>
            </a:r>
            <a:r>
              <a:rPr lang="en-US" sz="1800" dirty="0">
                <a:latin typeface="Calibri"/>
                <a:cs typeface="Calibri"/>
              </a:rPr>
              <a:t> Xia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6-20, 2022</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75C6015-7362-DA4D-ADDF-2E4F64CC4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044" y="1600200"/>
            <a:ext cx="8475912"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3647728"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120336"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4548336" y="3645024"/>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B26434-333F-8841-A1BC-E6641F0F8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4871864"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495600" y="242088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D7CFE-0CA5-5049-8C46-6C3A1643D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68" y="2094195"/>
            <a:ext cx="9480376" cy="3825068"/>
          </a:xfrm>
          <a:prstGeom prst="rect">
            <a:avLst/>
          </a:prstGeom>
        </p:spPr>
      </p:pic>
      <p:sp>
        <p:nvSpPr>
          <p:cNvPr id="2" name="Title 1"/>
          <p:cNvSpPr>
            <a:spLocks noGrp="1"/>
          </p:cNvSpPr>
          <p:nvPr>
            <p:ph type="title"/>
          </p:nvPr>
        </p:nvSpPr>
        <p:spPr/>
        <p:txBody>
          <a:bodyPr/>
          <a:lstStyle/>
          <a:p>
            <a:r>
              <a:rPr lang="en-US" dirty="0"/>
              <a:t>Choose an AMI – Find the CSHL SEQTEC 2021 AMI in the My AMIs</a:t>
            </a:r>
          </a:p>
        </p:txBody>
      </p:sp>
      <p:cxnSp>
        <p:nvCxnSpPr>
          <p:cNvPr id="7" name="Straight Arrow Connector 6"/>
          <p:cNvCxnSpPr/>
          <p:nvPr/>
        </p:nvCxnSpPr>
        <p:spPr>
          <a:xfrm flipH="1">
            <a:off x="2063552"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393314" y="386104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8F4F8D-C668-204A-999C-8C50F3B96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78" y="1600200"/>
            <a:ext cx="9499444"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048328" y="5922182"/>
            <a:ext cx="1728192" cy="3151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0681D2-6E30-D34F-827B-1DB19D387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696399" y="5949280"/>
            <a:ext cx="1160285"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CF7B1-0355-B245-99D3-CDEA3C306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776" y="1484784"/>
            <a:ext cx="9600728" cy="470165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55440" y="3501008"/>
            <a:ext cx="9505056" cy="57606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B9F9F5-E01A-6440-87DF-AF0B0A5E6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704" y="1600200"/>
            <a:ext cx="9624591" cy="4724400"/>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69902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347101"/>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9120336" y="5987706"/>
            <a:ext cx="1656184"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1CE038A-E5E3-E74F-8D6A-EBDF2C68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7" y="1600200"/>
            <a:ext cx="961726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82419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696400" y="6032174"/>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92A95AA-2A97-2F4B-BD44-ED098DE90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005" y="1812116"/>
            <a:ext cx="9455990" cy="4300568"/>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10344472" y="5852614"/>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87488" y="2420888"/>
            <a:ext cx="9325732" cy="11521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079776" y="40050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472264"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50F899-6929-A74B-85B7-9CF8ACD2A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408" y="1499042"/>
            <a:ext cx="10561075" cy="4882285"/>
          </a:xfrm>
        </p:spPr>
      </p:pic>
      <p:sp>
        <p:nvSpPr>
          <p:cNvPr id="2" name="Title 1"/>
          <p:cNvSpPr>
            <a:spLocks noGrp="1"/>
          </p:cNvSpPr>
          <p:nvPr>
            <p:ph type="title"/>
          </p:nvPr>
        </p:nvSpPr>
        <p:spPr/>
        <p:txBody>
          <a:bodyPr/>
          <a:lstStyle/>
          <a:p>
            <a:r>
              <a:rPr lang="en-US" dirty="0"/>
              <a:t>Choose an existing key pair: ”cshl_2020_student" and then Launch.</a:t>
            </a:r>
          </a:p>
        </p:txBody>
      </p:sp>
      <p:cxnSp>
        <p:nvCxnSpPr>
          <p:cNvPr id="5" name="Straight Arrow Connector 4"/>
          <p:cNvCxnSpPr/>
          <p:nvPr/>
        </p:nvCxnSpPr>
        <p:spPr>
          <a:xfrm flipH="1">
            <a:off x="696009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89620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960096"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480672-9FBE-7847-9CCA-7C2C73DB7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943872"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248128" y="1916832"/>
            <a:ext cx="792088"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6" name="Content Placeholder 5">
            <a:extLst>
              <a:ext uri="{FF2B5EF4-FFF2-40B4-BE49-F238E27FC236}">
                <a16:creationId xmlns:a16="http://schemas.microsoft.com/office/drawing/2014/main" id="{0EB8CA5D-ECB9-F34F-97D5-7977700F5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80" y="1600200"/>
            <a:ext cx="11495240" cy="4724400"/>
          </a:xfrm>
        </p:spPr>
      </p:pic>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415178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cshl_2020_student.pem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cshl_2021_student.pem</a:t>
            </a:r>
          </a:p>
          <a:p>
            <a:pPr>
              <a:buClrTx/>
              <a:buFontTx/>
              <a:buNone/>
              <a:defRPr/>
            </a:pPr>
            <a:r>
              <a:rPr lang="en-CA" dirty="0" err="1"/>
              <a:t>ssh</a:t>
            </a:r>
            <a:r>
              <a:rPr lang="en-CA" dirty="0"/>
              <a:t> -</a:t>
            </a:r>
            <a:r>
              <a:rPr lang="en-CA" dirty="0" err="1"/>
              <a:t>i</a:t>
            </a:r>
            <a:r>
              <a:rPr lang="en-CA" dirty="0"/>
              <a:t> cshl_2021_student.pem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7266C8E-DB13-604B-8BB7-AAC73E915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48" y="1600200"/>
            <a:ext cx="10269503" cy="4724400"/>
          </a:xfr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4727848" y="393305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503712"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775520"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55949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EB980DD-4B3A-CE42-9DCA-C009CB329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600200"/>
            <a:ext cx="10307781" cy="4724400"/>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3575720"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847528"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63150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a:extLst>
              <a:ext uri="{FF2B5EF4-FFF2-40B4-BE49-F238E27FC236}">
                <a16:creationId xmlns:a16="http://schemas.microsoft.com/office/drawing/2014/main" id="{5762AD72-5029-4945-9974-65CF7A162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cxnSp>
        <p:nvCxnSpPr>
          <p:cNvPr id="6" name="Straight Arrow Connector 5"/>
          <p:cNvCxnSpPr/>
          <p:nvPr/>
        </p:nvCxnSpPr>
        <p:spPr>
          <a:xfrm flipH="1">
            <a:off x="79682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12027</TotalTime>
  <Words>2664</Words>
  <Application>Microsoft Macintosh PowerPoint</Application>
  <PresentationFormat>Widescreen</PresentationFormat>
  <Paragraphs>258</Paragraphs>
  <Slides>55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Choose an AMI – Find the CSHL SEQTEC 2021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”cshl_2020_student"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Hoang, My</cp:lastModifiedBy>
  <cp:revision>753</cp:revision>
  <cp:lastPrinted>2018-11-09T14:29:24Z</cp:lastPrinted>
  <dcterms:created xsi:type="dcterms:W3CDTF">2011-11-14T19:50:16Z</dcterms:created>
  <dcterms:modified xsi:type="dcterms:W3CDTF">2022-11-04T20:05:14Z</dcterms:modified>
</cp:coreProperties>
</file>